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62" autoAdjust="0"/>
  </p:normalViewPr>
  <p:slideViewPr>
    <p:cSldViewPr>
      <p:cViewPr varScale="1">
        <p:scale>
          <a:sx n="91" d="100"/>
          <a:sy n="91" d="100"/>
        </p:scale>
        <p:origin x="-121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Внеклассное мероприятие:</a:t>
            </a:r>
          </a:p>
          <a:p>
            <a:pPr algn="ctr"/>
            <a:r>
              <a:rPr lang="ru-RU" sz="4400" dirty="0" smtClean="0"/>
              <a:t>«Весенняя капель».</a:t>
            </a:r>
          </a:p>
          <a:p>
            <a:pPr algn="ctr"/>
            <a:endParaRPr lang="ru-RU" sz="4400" dirty="0"/>
          </a:p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2020 г.</a:t>
            </a: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 К П при ИК-13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23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/>
              <a:t>Сегодня свою частичку теплоты вам подарит коллектив художественной самодеятельности «Стихия».</a:t>
            </a:r>
            <a:endParaRPr lang="ru-RU" sz="2400" b="1" dirty="0"/>
          </a:p>
        </p:txBody>
      </p:sp>
      <p:pic>
        <p:nvPicPr>
          <p:cNvPr id="1026" name="Picture 2" descr="F:\Урок отк\605CDPFQ\S60500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97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Коллектив </a:t>
            </a:r>
            <a:r>
              <a:rPr lang="ru-RU" sz="3600" b="1" dirty="0"/>
              <a:t>художественной самодеятельности «Стихия».</a:t>
            </a:r>
            <a:endParaRPr lang="ru-RU" sz="3600" dirty="0"/>
          </a:p>
        </p:txBody>
      </p:sp>
      <p:pic>
        <p:nvPicPr>
          <p:cNvPr id="6146" name="Picture 2" descr="F:\Урок отк\605CDPFQ\S605011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229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Сегодня праздник – день талантов: певцов, танцоров, музыкантов. </a:t>
            </a:r>
            <a:br>
              <a:rPr lang="ru-RU" sz="2400" dirty="0" smtClean="0"/>
            </a:br>
            <a:r>
              <a:rPr lang="ru-RU" sz="2400" dirty="0" smtClean="0"/>
              <a:t>На сцену я приглашаю </a:t>
            </a:r>
            <a:r>
              <a:rPr lang="ru-RU" sz="2400" dirty="0" err="1" smtClean="0"/>
              <a:t>Тими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Егбусон</a:t>
            </a:r>
            <a:r>
              <a:rPr lang="ru-RU" sz="2400" dirty="0" smtClean="0"/>
              <a:t> с песней «</a:t>
            </a:r>
            <a:r>
              <a:rPr lang="en-US" sz="2400" dirty="0" smtClean="0"/>
              <a:t>Stay</a:t>
            </a:r>
            <a:r>
              <a:rPr lang="ru-RU" sz="2400" dirty="0" smtClean="0"/>
              <a:t>» </a:t>
            </a:r>
            <a:endParaRPr lang="ru-RU" sz="2400" dirty="0"/>
          </a:p>
        </p:txBody>
      </p:sp>
      <p:pic>
        <p:nvPicPr>
          <p:cNvPr id="2050" name="Picture 2" descr="F:\Урок отк\605CDPFQ\S605007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05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Франция славится не только своей насыщенной романтикой к жизни, но и любовью к музыке. И именно это нам расскажет </a:t>
            </a:r>
            <a:r>
              <a:rPr lang="ru-RU" sz="2400" dirty="0" err="1" smtClean="0"/>
              <a:t>Чиркова</a:t>
            </a:r>
            <a:r>
              <a:rPr lang="ru-RU" sz="2400" dirty="0" smtClean="0"/>
              <a:t> Лариса.</a:t>
            </a:r>
            <a:endParaRPr lang="ru-RU" sz="2400" dirty="0"/>
          </a:p>
        </p:txBody>
      </p:sp>
      <p:pic>
        <p:nvPicPr>
          <p:cNvPr id="3074" name="Picture 2" descr="F:\Урок отк\605CDPFQ\S60500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518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Край любимый! Родная земля! Полюбились мне с детства навеки. Перелески, луга и поля, и тайга, и озёра, и реки! И об этом в песне виктории </a:t>
            </a:r>
            <a:r>
              <a:rPr lang="ru-RU" sz="2400" dirty="0" err="1" smtClean="0"/>
              <a:t>Бояринцевой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098" name="Picture 2" descr="F:\Урок отк\605CDPFQ\S60500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502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Считается, что белые розы – это символ чистоты и невинности. По большому счёту неважно, какого цвета будут розы, главное, чтобы их дарили с любовью и от души! А нам подарит песню </a:t>
            </a:r>
            <a:r>
              <a:rPr lang="ru-RU" sz="2400" dirty="0" err="1" smtClean="0"/>
              <a:t>ЮрдуварьянЛиана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5122" name="Picture 2" descr="F:\Урок отк\605CDPFQ\S60501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65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Есть песни, под которые хочется танцевать, песни, которым хочется подпевать, но лучшие  песни – это те, которые возвращают тебя к самому счастливому моменту в вашей жизни. Встречайте с песней Екатерину Петрову.</a:t>
            </a:r>
            <a:endParaRPr lang="ru-RU" sz="2400" dirty="0"/>
          </a:p>
        </p:txBody>
      </p:sp>
      <p:pic>
        <p:nvPicPr>
          <p:cNvPr id="7170" name="Picture 2" descr="F:\Урок отк\605CDPFQ\S605004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160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Мы искренне надеемся, что в вашей душе останутся только приятные впечатления, которые подарили наши девушки. До скорых встреч!</a:t>
            </a:r>
            <a:endParaRPr lang="ru-RU" sz="2400" dirty="0"/>
          </a:p>
        </p:txBody>
      </p:sp>
      <p:pic>
        <p:nvPicPr>
          <p:cNvPr id="8194" name="Picture 2" descr="F:\Урок отк\605CDPFQ\S60501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366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 свидания!!!</a:t>
            </a:r>
            <a:endParaRPr lang="ru-RU" dirty="0"/>
          </a:p>
        </p:txBody>
      </p:sp>
      <p:pic>
        <p:nvPicPr>
          <p:cNvPr id="9218" name="Picture 2" descr="F:\Урок отк\605CDPFQ\S605007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917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40</TotalTime>
  <Words>206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У К П при ИК-13</vt:lpstr>
      <vt:lpstr>Сегодня свою частичку теплоты вам подарит коллектив художественной самодеятельности «Стихия».</vt:lpstr>
      <vt:lpstr>Коллектив художественной самодеятельности «Стихия».</vt:lpstr>
      <vt:lpstr>Сегодня праздник – день талантов: певцов, танцоров, музыкантов.  На сцену я приглашаю Тими Егбусон с песней «Stay» </vt:lpstr>
      <vt:lpstr>Франция славится не только своей насыщенной романтикой к жизни, но и любовью к музыке. И именно это нам расскажет Чиркова Лариса.</vt:lpstr>
      <vt:lpstr>Край любимый! Родная земля! Полюбились мне с детства навеки. Перелески, луга и поля, и тайга, и озёра, и реки! И об этом в песне виктории Бояринцевой.</vt:lpstr>
      <vt:lpstr>Считается, что белые розы – это символ чистоты и невинности. По большому счёту неважно, какого цвета будут розы, главное, чтобы их дарили с любовью и от души! А нам подарит песню ЮрдуварьянЛиана.</vt:lpstr>
      <vt:lpstr>Есть песни, под которые хочется танцевать, песни, которым хочется подпевать, но лучшие  песни – это те, которые возвращают тебя к самому счастливому моменту в вашей жизни. Встречайте с песней Екатерину Петрову.</vt:lpstr>
      <vt:lpstr>Мы искренне надеемся, что в вашей душе останутся только приятные впечатления, которые подарили наши девушки. До скорых встреч!</vt:lpstr>
      <vt:lpstr>До свидания!!!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К П при ИК-13</dc:title>
  <dc:creator>костя</dc:creator>
  <cp:lastModifiedBy>Вечерняя школа</cp:lastModifiedBy>
  <cp:revision>5</cp:revision>
  <dcterms:created xsi:type="dcterms:W3CDTF">2020-03-24T18:29:01Z</dcterms:created>
  <dcterms:modified xsi:type="dcterms:W3CDTF">2020-03-26T06:13:29Z</dcterms:modified>
</cp:coreProperties>
</file>